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497B-7031-DF04-95CE-C6F0D41059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NOĆ KNJIGE 2025.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E2324-9C99-D523-E8A0-CA346A6E3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SKUPINA „ZUMIĆI” I „LEPTIRIĆI”</a:t>
            </a:r>
          </a:p>
          <a:p>
            <a:r>
              <a:rPr lang="hr-HR" dirty="0"/>
              <a:t>ODGOJITELJICE:</a:t>
            </a:r>
          </a:p>
          <a:p>
            <a:r>
              <a:rPr lang="hr-HR" dirty="0"/>
              <a:t>Katarina </a:t>
            </a:r>
            <a:r>
              <a:rPr lang="hr-HR" dirty="0" err="1"/>
              <a:t>Emeršić</a:t>
            </a:r>
            <a:r>
              <a:rPr lang="hr-HR" dirty="0"/>
              <a:t> i Adrijana Gajski</a:t>
            </a:r>
          </a:p>
          <a:p>
            <a:r>
              <a:rPr lang="hr-HR" dirty="0"/>
              <a:t>Gorana Babić, Vlatka Pavičić</a:t>
            </a:r>
          </a:p>
        </p:txBody>
      </p:sp>
    </p:spTree>
    <p:extLst>
      <p:ext uri="{BB962C8B-B14F-4D97-AF65-F5344CB8AC3E}">
        <p14:creationId xmlns:p14="http://schemas.microsoft.com/office/powerpoint/2010/main" val="206029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864447-0139-BA31-6B22-6A45929C5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9056" y="1519576"/>
            <a:ext cx="3339192" cy="250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1AAA1-5CF5-7B34-65BB-032A161AF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0869" y="3234760"/>
            <a:ext cx="3039833" cy="227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1062D4-171B-E391-4977-8AEB59C14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5303" y="1671525"/>
            <a:ext cx="3339193" cy="250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59B7A0-8EFC-033A-A986-2BCD8BB7C1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52349" y="2443726"/>
            <a:ext cx="3573242" cy="267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045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5E87E3-5153-864F-7038-CFB7A93C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Pitate se što je dalje bilo?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3092937-7FD4-7D74-D2BE-CCEB25D3C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21193" y="1182556"/>
            <a:ext cx="4993596" cy="459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9BE5BD-6681-EFEA-9C1E-5D6D65AF6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2000" dirty="0"/>
              <a:t>Djevojčica nije bacila čarobnu ploču! Nije!</a:t>
            </a:r>
          </a:p>
          <a:p>
            <a:r>
              <a:rPr lang="hr-HR" sz="2000" dirty="0"/>
              <a:t>Ali je sada bila mnogo pametnija i mudrija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62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7DCCE6-4250-6DCC-97C6-8A481323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Bila je to „Noć knjige” </a:t>
            </a:r>
            <a:br>
              <a:rPr lang="hr-HR" dirty="0"/>
            </a:br>
            <a:r>
              <a:rPr lang="hr-HR" dirty="0"/>
              <a:t>drugačija, posebna i zabavna.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1034BE-5A58-F0AF-A218-90C6ABD48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14" y="1382681"/>
            <a:ext cx="5794149" cy="433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20C317-AA9C-944A-B9E2-186306630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Svijet koji postoji u čarobnoj ploči stvoren je da služi nama, a ne mi njemu!</a:t>
            </a:r>
          </a:p>
          <a:p>
            <a:r>
              <a:rPr lang="hr-HR" dirty="0"/>
              <a:t>Čarobna ploča smije se koristiti ograničeno vrijeme.</a:t>
            </a:r>
          </a:p>
          <a:p>
            <a:r>
              <a:rPr lang="hr-HR" dirty="0"/>
              <a:t>Tko se zaboravi i koristi je previše izlaže se opasnosti da zaboravi sve ono važno oko sebe</a:t>
            </a:r>
          </a:p>
          <a:p>
            <a:r>
              <a:rPr lang="hr-HR" dirty="0"/>
              <a:t>OBITELJ I PRIJATELJE I PRIRODU</a:t>
            </a:r>
          </a:p>
        </p:txBody>
      </p:sp>
    </p:spTree>
    <p:extLst>
      <p:ext uri="{BB962C8B-B14F-4D97-AF65-F5344CB8AC3E}">
        <p14:creationId xmlns:p14="http://schemas.microsoft.com/office/powerpoint/2010/main" val="224247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8F206C-16E7-E76A-24C9-D7B09D962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9368" y="1143668"/>
            <a:ext cx="5015152" cy="4458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55756-4123-A662-E5AC-278703ED9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268" y="1293133"/>
            <a:ext cx="5292804" cy="39596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7984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F72C-A894-DB3E-1A6B-78A717C9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„Djevojčica i čarobna ploča” priča je o djevojčici koja živi kao i mnoge druge djevojčice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85A392-BB2D-DCA2-DCC7-DC272A665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Ide u školu, veseli se i igra s prijateljicama, brine o svojim macama i kaktusima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C6DE3-B0B8-95D3-C21D-C66109D2F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Život joj se jako promijeni pošto na tavanu sretne pravu </a:t>
            </a:r>
            <a:r>
              <a:rPr lang="hr-HR" sz="2800" dirty="0" err="1"/>
              <a:t>pravcatu</a:t>
            </a:r>
            <a:r>
              <a:rPr lang="hr-HR" sz="2800" dirty="0"/>
              <a:t> vilu koja joj je ponudila ČAROBNU SVJETLEĆU PLOČU.</a:t>
            </a:r>
          </a:p>
        </p:txBody>
      </p:sp>
    </p:spTree>
    <p:extLst>
      <p:ext uri="{BB962C8B-B14F-4D97-AF65-F5344CB8AC3E}">
        <p14:creationId xmlns:p14="http://schemas.microsoft.com/office/powerpoint/2010/main" val="358896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8BB84A-35B1-DD57-A56F-DDE96D5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Čarobna riječ glasi…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E7EEC-B5C7-DAF8-0A92-B40EFABB51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Pazi, ova ploča je čarobna i može ti se dogoditi da se previše zaneseš. Može te začarati na način da zaboraviš sve što ti je važno.</a:t>
            </a:r>
          </a:p>
          <a:p>
            <a:r>
              <a:rPr lang="hr-HR" sz="2000" dirty="0"/>
              <a:t>Moraš znati stati na vrijeme, a jedini je način taj da se isključiš.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171D66-D118-5F35-449C-29FF48DAEB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6039" y="2717800"/>
            <a:ext cx="3454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BC81DA-A4B8-74E7-4CA1-F86DB82E4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98581" y="1390964"/>
            <a:ext cx="2329184" cy="1746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A4255-E1D4-8E48-F501-2A570B361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20789" y="3775545"/>
            <a:ext cx="2123885" cy="15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A4F9-F412-F6A9-901F-CD80C34A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Vrijeme je prolazilo, prolazili su dani. Ploča je rasla i rasla, svakog dana postajala sve većom i većom.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94696-FA5C-8863-5AE4-A687B47710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Narasla je do veličine djevojčice. Mogla je ući, gurnula je ruku, a potom koraknula.</a:t>
            </a:r>
          </a:p>
          <a:p>
            <a:r>
              <a:rPr lang="hr-HR" sz="2000" dirty="0"/>
              <a:t>Sa djevojčicom koraknuli smo i mi.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0336FE-88DF-95E6-573D-0C52EAD4B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838" y="2560320"/>
            <a:ext cx="2329555" cy="31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A9599-23A1-AE7E-68FE-A40E8C64D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84998" y="2727891"/>
            <a:ext cx="3535136" cy="265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01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B02C-5A9D-F611-DAF4-711A5D8E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Moram ti reći da ovaj svijet liči na bajku. Svi junaci u bajkama morali su rješavati neke zadatke kako bi došli do cilja, pa ćeš tako </a:t>
            </a:r>
            <a:r>
              <a:rPr kumimoji="0" lang="hr-HR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morati i ti!</a:t>
            </a:r>
            <a:br>
              <a:rPr lang="hr-HR" sz="2000" dirty="0"/>
            </a:br>
            <a:r>
              <a:rPr lang="hr-HR" sz="2000" dirty="0"/>
              <a:t>Djevojčica više nije bila sama, uz nju bila su djeca skupine „</a:t>
            </a:r>
            <a:r>
              <a:rPr lang="hr-HR" sz="2000" dirty="0" err="1"/>
              <a:t>Zumići</a:t>
            </a:r>
            <a:r>
              <a:rPr lang="hr-HR" sz="2000" dirty="0"/>
              <a:t>” i „Leptirići”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C6E2A8-D427-61DB-5DC5-EB88157FB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28969" y="3863567"/>
            <a:ext cx="2195984" cy="164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7EAB70-5F02-7754-A241-5834F353A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Trebalo je nahraniti bakinu kravicu i skupiti travicu, maslačke, tratinčice, grančice.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Keksićima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su vratili energiju i krenuli dalje.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2ADDA4-1633-D549-92CD-252ABB836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4686" y="3868309"/>
            <a:ext cx="2195982" cy="164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B6503-3BB6-FAE1-8B2C-9F50F1BEC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0401" y="3863567"/>
            <a:ext cx="2195984" cy="164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5E55BD-D6C8-A493-21A8-B359DB828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22067" y="3029542"/>
            <a:ext cx="3558707" cy="266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19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69D2-C7F3-970F-EEF8-6001CCD5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Iza ovog jezera, dva su žitna polja i tri vinograda, a iza njih rijeka, preko rijeke most i cesta što vodi do grada. U gradu živi MUDRI ČAROBNJAK. On će ti reći što moraš dalje činiti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009C-4F9A-A287-66E3-1DE6ECD277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Zajedno su učili, u ponedjeljak hrvatski, u utorak prirodu, u srijedu matematiku, u četvrtak engleski ( naučila su i djeca reći ime na engleskom), u petak su pjevali, u subotu gimnasticirali.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D53BD8-7E03-BB42-78A0-517E994B4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345" y="3826103"/>
            <a:ext cx="2830407" cy="211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E734A-CD22-611E-1E80-02FECDD2B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64" y="2336688"/>
            <a:ext cx="3981728" cy="297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32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835C-5216-98B4-0AAC-52A8155E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Nakon sedam dana čarobnjak spakira djevojčicu i otpremi je riječima – U posljednje si vrijeme zanemarila svoju obitelj i prijatelje. Ako to želiš popraviti put pod noge.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7A0B-46F0-E5F2-3CA2-7ECC0AB941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Čekao ju je treći zadatak.</a:t>
            </a:r>
          </a:p>
          <a:p>
            <a:r>
              <a:rPr lang="hr-HR" sz="2000" dirty="0"/>
              <a:t>Cesta vodi u planinu. Na vrhu je velika plava pećina u kojoj živi obitelj patuljaka.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1D8B-114E-8283-02F1-B5D537B570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Živjela je sa njima i trebali su zajedno otkriti koja se riječ krije u pomiješanim slovima</a:t>
            </a:r>
          </a:p>
          <a:p>
            <a:pPr marL="0" indent="0">
              <a:buNone/>
            </a:pPr>
            <a:r>
              <a:rPr lang="hr-HR" sz="2000" dirty="0"/>
              <a:t>                   E T M B O I 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A3981-E461-BDBE-20F5-BEEB02EBA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898" y="3788883"/>
            <a:ext cx="2891069" cy="216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07368-45B7-9578-002C-B5B43CB09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13130" y="3878005"/>
            <a:ext cx="2348448" cy="176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104547-EFE2-5F25-8115-503153F32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64394" y="4188527"/>
            <a:ext cx="2145760" cy="160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D7E3C2-6DD0-0549-E85B-DF0E2D2D0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28911" y="3922176"/>
            <a:ext cx="2450157" cy="183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67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99AB-9CB6-2230-08DC-81B769AA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dirty="0"/>
              <a:t>Kad se navršilo sedam dana, tata patuljak reče: - Djevojčice , stigao je važan trenutak. Obavila si sva tri zadatka (uz pomoć djece)!</a:t>
            </a:r>
            <a:br>
              <a:rPr lang="hr-HR" sz="2200" dirty="0"/>
            </a:br>
            <a:r>
              <a:rPr lang="hr-HR" sz="2200" dirty="0"/>
              <a:t>Uzmi sada mudru knjigu i otvori je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9FEF-DF13-2BDC-E166-DDA2B32B36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Nevidljiva slova postala su vidljiva.</a:t>
            </a:r>
          </a:p>
          <a:p>
            <a:r>
              <a:rPr lang="hr-HR" sz="2000" dirty="0"/>
              <a:t>Pročitaj što piše!</a:t>
            </a:r>
          </a:p>
          <a:p>
            <a:pPr marL="0" indent="0">
              <a:buNone/>
            </a:pPr>
            <a:r>
              <a:rPr lang="hr-HR" sz="2000" dirty="0"/>
              <a:t>         STVARNOST</a:t>
            </a:r>
          </a:p>
          <a:p>
            <a:pPr marL="0" indent="0">
              <a:buNone/>
            </a:pPr>
            <a:r>
              <a:rPr lang="hr-HR" sz="1800" dirty="0"/>
              <a:t>     i ne smiješ je </a:t>
            </a:r>
          </a:p>
          <a:p>
            <a:pPr marL="0" indent="0">
              <a:buNone/>
            </a:pPr>
            <a:r>
              <a:rPr lang="hr-HR" sz="1800" dirty="0"/>
              <a:t>     nikad više zaboraviti.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A1F9411-B87A-E920-7ED8-6AFB839446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0107" y="3326555"/>
            <a:ext cx="3276165" cy="245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43F4DD-C29C-8C8C-BA7A-91549A339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24" y="2491315"/>
            <a:ext cx="4413504" cy="331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28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547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NOĆ KNJIGE 2025.</vt:lpstr>
      <vt:lpstr>PowerPoint Presentation</vt:lpstr>
      <vt:lpstr>„Djevojčica i čarobna ploča” priča je o djevojčici koja živi kao i mnoge druge djevojčice</vt:lpstr>
      <vt:lpstr>Čarobna riječ glasi…</vt:lpstr>
      <vt:lpstr>Vrijeme je prolazilo, prolazili su dani. Ploča je rasla i rasla, svakog dana postajala sve većom i većom.</vt:lpstr>
      <vt:lpstr>Moram ti reći da ovaj svijet liči na bajku. Svi junaci u bajkama morali su rješavati neke zadatke kako bi došli do cilja, pa ćeš tako morati i ti! Djevojčica više nije bila sama, uz nju bila su djeca skupine „Zumići” i „Leptirići”</vt:lpstr>
      <vt:lpstr>Iza ovog jezera, dva su žitna polja i tri vinograda, a iza njih rijeka, preko rijeke most i cesta što vodi do grada. U gradu živi MUDRI ČAROBNJAK. On će ti reći što moraš dalje činiti</vt:lpstr>
      <vt:lpstr>Nakon sedam dana čarobnjak spakira djevojčicu i otpremi je riječima – U posljednje si vrijeme zanemarila svoju obitelj i prijatelje. Ako to želiš popraviti put pod noge.</vt:lpstr>
      <vt:lpstr>Kad se navršilo sedam dana, tata patuljak reče: - Djevojčice , stigao je važan trenutak. Obavila si sva tri zadatka (uz pomoć djece)! Uzmi sada mudru knjigu i otvori je !</vt:lpstr>
      <vt:lpstr>PowerPoint Presentation</vt:lpstr>
      <vt:lpstr>Pitate se što je dalje bilo?</vt:lpstr>
      <vt:lpstr>Bila je to „Noć knjige”  drugačija, posebna i zabavna.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Adrijana Gajski</dc:creator>
  <cp:lastModifiedBy>Dino Rački</cp:lastModifiedBy>
  <cp:revision>5</cp:revision>
  <dcterms:created xsi:type="dcterms:W3CDTF">2025-05-05T15:00:02Z</dcterms:created>
  <dcterms:modified xsi:type="dcterms:W3CDTF">2025-05-07T10:33:54Z</dcterms:modified>
</cp:coreProperties>
</file>