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 trokut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u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u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u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ni povez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zervirano mjesto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19" name="Rezervirano mjesto podnožj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7" name="Rezervirano mjesto broja slajd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Š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8" name="Prostoručno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učno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utni trokut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ni povez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učno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učno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utni trokut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ni povez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zervirano mjesto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0" name="Rezervirano mjesto tekst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9A7B2D-A478-433B-BC75-B01A1E8815BA}" type="datetimeFigureOut">
              <a:rPr lang="sr-Latn-CS" smtClean="0"/>
              <a:pPr/>
              <a:t>28.4.2021</a:t>
            </a:fld>
            <a:endParaRPr lang="hr-HR"/>
          </a:p>
        </p:txBody>
      </p:sp>
      <p:sp>
        <p:nvSpPr>
          <p:cNvPr id="22" name="Rezervirano mjesto podnožj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8" name="Rezervirano mjesto broja slajd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881DB9-DE6C-40C4-9F65-9D35E0A3E2B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IMG_20210428_083627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21" y="357166"/>
            <a:ext cx="4381531" cy="328614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KRISTALNA REŠETKA SOLI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hr-HR" dirty="0" smtClean="0"/>
          </a:p>
          <a:p>
            <a:r>
              <a:rPr lang="hr-HR" dirty="0" smtClean="0"/>
              <a:t>DV “Tratinčica”, Koprivnica</a:t>
            </a:r>
          </a:p>
          <a:p>
            <a:r>
              <a:rPr lang="hr-HR" dirty="0" smtClean="0"/>
              <a:t>Skupina “Kamenčići”</a:t>
            </a:r>
          </a:p>
          <a:p>
            <a:r>
              <a:rPr lang="hr-HR" dirty="0" smtClean="0"/>
              <a:t>Djeca u 4-7 godine života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Od čega se sastoje stvari?</a:t>
            </a:r>
            <a:endParaRPr lang="hr-HR" dirty="0"/>
          </a:p>
        </p:txBody>
      </p:sp>
      <p:sp>
        <p:nvSpPr>
          <p:cNvPr id="9" name="Rezervirano mjesto teksta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 smtClean="0"/>
              <a:t>Izgledalo je da je voda ispunila sav prazan prostor…</a:t>
            </a:r>
            <a:endParaRPr lang="hr-HR" dirty="0"/>
          </a:p>
        </p:txBody>
      </p:sp>
      <p:sp>
        <p:nvSpPr>
          <p:cNvPr id="10" name="Rezervirano mjesto teksta 9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 smtClean="0"/>
              <a:t>NE , nije ima još mjehurića, ima još mjesta za prehrambenu boju.</a:t>
            </a:r>
            <a:endParaRPr lang="hr-HR" dirty="0"/>
          </a:p>
        </p:txBody>
      </p:sp>
      <p:pic>
        <p:nvPicPr>
          <p:cNvPr id="4" name="Rezervirano mjesto sadržaja 3" descr="IMG_20210426_092624_120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0034" y="1160844"/>
            <a:ext cx="2682865" cy="2012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zervirano mjesto sadržaja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Slika 4" descr="IMG_20210426_092731_5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3214686"/>
            <a:ext cx="2714644" cy="2035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lika 5" descr="IMG_20210426_093022_5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7" y="1142984"/>
            <a:ext cx="2714645" cy="2035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lika 6" descr="IMG_20210426_093240_6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3214686"/>
            <a:ext cx="2714644" cy="2035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Slika 7" descr="IMG_20210426_093537_8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20000">
            <a:off x="5929322" y="1785926"/>
            <a:ext cx="2976551" cy="2528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 smtClean="0"/>
              <a:t>SOL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Istraživanje svim osjetilima</a:t>
            </a:r>
            <a:endParaRPr lang="hr-HR" dirty="0"/>
          </a:p>
        </p:txBody>
      </p:sp>
      <p:sp>
        <p:nvSpPr>
          <p:cNvPr id="7" name="Rezervirano mjesto teksta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Neki se dijelovi ne mogu vidjeti golim okom</a:t>
            </a:r>
            <a:endParaRPr lang="hr-HR" dirty="0"/>
          </a:p>
        </p:txBody>
      </p:sp>
      <p:pic>
        <p:nvPicPr>
          <p:cNvPr id="9" name="Rezervirano mjesto sadržaja 8" descr="IMG_20210426_094137_85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71472" y="714356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Rezervirano mjesto sadržaja 9" descr="IMG_20210426_094147_61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1214414" y="3143248"/>
            <a:ext cx="3113081" cy="2334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Slika 7" descr="IMG-49e820e3b46fbf24dc5d40dfe6f3ea6f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119171"/>
            <a:ext cx="3143254" cy="41910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zervirano mjesto sadržaja 8" descr="IMG_20210426_100553_6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-360000">
            <a:off x="238098" y="1785926"/>
            <a:ext cx="4191028" cy="3143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Ti i ja možemo zajedno napraviti kristalnu rešetku soli</a:t>
            </a:r>
            <a:endParaRPr lang="hr-HR" dirty="0"/>
          </a:p>
        </p:txBody>
      </p:sp>
      <p:pic>
        <p:nvPicPr>
          <p:cNvPr id="11" name="Slika 10" descr="IMG_20210426_100734_1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2857496"/>
            <a:ext cx="4143404" cy="31075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IMG_20210426_101206_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143380"/>
            <a:ext cx="3357554" cy="251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Slika 4" descr="IMG_20210426_101514_4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1071546"/>
            <a:ext cx="2500330" cy="333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lika 5" descr="IMG_20210426_102037_1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1428736"/>
            <a:ext cx="4667282" cy="35004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IMG_20210426_102346_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1" y="285728"/>
            <a:ext cx="3524275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lika 2" descr="IMG_20210427_141147_5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1428736"/>
            <a:ext cx="3905277" cy="2928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Slika 3" descr="IMG_20210428_082747_6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6" y="4214818"/>
            <a:ext cx="3262302" cy="2446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IMG_20210428_083246_6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28604"/>
            <a:ext cx="7858180" cy="58936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Naša kristalna rešetka soli</a:t>
            </a:r>
            <a:endParaRPr lang="hr-HR" dirty="0"/>
          </a:p>
        </p:txBody>
      </p:sp>
      <p:sp>
        <p:nvSpPr>
          <p:cNvPr id="12" name="Rezervirano mjesto teksta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Mjesto naših aktivnosti i novih otkrića</a:t>
            </a:r>
            <a:endParaRPr lang="hr-HR" dirty="0"/>
          </a:p>
        </p:txBody>
      </p:sp>
      <p:pic>
        <p:nvPicPr>
          <p:cNvPr id="6" name="Rezervirano mjesto sadržaja 5" descr="IMG_20210428_083343_29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00436"/>
            <a:ext cx="4040188" cy="303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zervirano mjesto sadržaja 1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7" name="Slika 6" descr="IMG_20210428_083603_9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857364"/>
            <a:ext cx="4357686" cy="3268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zervirano mjesto sadržaja 6" descr="20210205_090318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-420000">
            <a:off x="615776" y="1589055"/>
            <a:ext cx="2757478" cy="2068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800" dirty="0" smtClean="0"/>
              <a:t>Sada znamo što čini i kako izgleda sol, znamo da je nepresušan izvor za naša istraživanja…</a:t>
            </a:r>
            <a:endParaRPr lang="hr-HR" sz="280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“Slane slike”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r-HR" dirty="0" smtClean="0"/>
              <a:t>“Jaje je naučilo plivati”</a:t>
            </a:r>
            <a:endParaRPr lang="hr-HR" dirty="0"/>
          </a:p>
        </p:txBody>
      </p:sp>
      <p:pic>
        <p:nvPicPr>
          <p:cNvPr id="8" name="Rezervirano mjesto sadržaja 7" descr="20210205_11264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1357290" y="3286124"/>
            <a:ext cx="3000394" cy="2250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Slika 8" descr="IMG_20210416_084743_0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1142984"/>
            <a:ext cx="2952769" cy="2214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Slika 9" descr="IMG_20210416_090430_1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20000">
            <a:off x="4985935" y="2939190"/>
            <a:ext cx="3198167" cy="2398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 descr="IMG_20210428_083627_0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Rezervirano mjesto sadržaja 7"/>
          <p:cNvSpPr>
            <a:spLocks noGrp="1"/>
          </p:cNvSpPr>
          <p:nvPr>
            <p:ph idx="4294967295"/>
          </p:nvPr>
        </p:nvSpPr>
        <p:spPr>
          <a:xfrm>
            <a:off x="0" y="1481138"/>
            <a:ext cx="8229600" cy="4525962"/>
          </a:xfrm>
        </p:spPr>
        <p:txBody>
          <a:bodyPr>
            <a:normAutofit fontScale="25000" lnSpcReduction="20000"/>
          </a:bodyPr>
          <a:lstStyle/>
          <a:p>
            <a:pPr fontAlgn="base">
              <a:buNone/>
            </a:pPr>
            <a:r>
              <a:rPr lang="hr-HR" dirty="0" smtClean="0"/>
              <a:t>   </a:t>
            </a:r>
          </a:p>
          <a:p>
            <a:pPr fontAlgn="base">
              <a:buNone/>
            </a:pPr>
            <a:r>
              <a:rPr lang="hr-HR" sz="6400" dirty="0" smtClean="0"/>
              <a:t>    Priča:                                                 </a:t>
            </a:r>
          </a:p>
          <a:p>
            <a:pPr fontAlgn="base">
              <a:buNone/>
            </a:pPr>
            <a:r>
              <a:rPr lang="hr-HR" sz="6400" b="1" dirty="0" smtClean="0"/>
              <a:t>                                                            “LUTKA OD SOLI”</a:t>
            </a:r>
          </a:p>
          <a:p>
            <a:pPr fontAlgn="base">
              <a:buNone/>
            </a:pPr>
            <a:endParaRPr lang="hr-HR" sz="6400" b="1" dirty="0" smtClean="0"/>
          </a:p>
          <a:p>
            <a:pPr fontAlgn="base">
              <a:buNone/>
            </a:pPr>
            <a:r>
              <a:rPr lang="hr-HR" sz="6400" b="1" dirty="0" smtClean="0"/>
              <a:t>    </a:t>
            </a:r>
            <a:r>
              <a:rPr lang="vi-VN" sz="6400" b="1" dirty="0" smtClean="0"/>
              <a:t>Došetala lutka od soli do obale mora. Začudila se tomu nepoznatom i golemom nečem.</a:t>
            </a:r>
          </a:p>
          <a:p>
            <a:pPr fontAlgn="base">
              <a:buNone/>
            </a:pPr>
            <a:r>
              <a:rPr lang="hr-HR" sz="6400" b="1" dirty="0" smtClean="0"/>
              <a:t>    </a:t>
            </a:r>
            <a:r>
              <a:rPr lang="vi-VN" sz="6400" b="1" dirty="0" smtClean="0"/>
              <a:t>Šetala tako obalom i naposljetku nije izdržala, pa upitala more:</a:t>
            </a:r>
          </a:p>
          <a:p>
            <a:pPr fontAlgn="base">
              <a:buNone/>
            </a:pPr>
            <a:r>
              <a:rPr lang="hr-HR" sz="6400" b="1" dirty="0" smtClean="0"/>
              <a:t>   </a:t>
            </a:r>
            <a:r>
              <a:rPr lang="vi-VN" sz="6400" b="1" dirty="0" smtClean="0"/>
              <a:t>“Tko si ti, molim te?”</a:t>
            </a:r>
          </a:p>
          <a:p>
            <a:pPr fontAlgn="base">
              <a:buNone/>
            </a:pPr>
            <a:r>
              <a:rPr lang="hr-HR" sz="6400" b="1" dirty="0" smtClean="0"/>
              <a:t>   </a:t>
            </a:r>
            <a:r>
              <a:rPr lang="vi-VN" sz="6400" b="1" dirty="0" smtClean="0"/>
              <a:t>“Hm,” reče more, “to ti ne mogu objasniti. Uđi malo u mene i saznat ćeš tko sam.”</a:t>
            </a:r>
          </a:p>
          <a:p>
            <a:pPr fontAlgn="base">
              <a:buNone/>
            </a:pPr>
            <a:r>
              <a:rPr lang="vi-VN" sz="6400" b="1" dirty="0" smtClean="0"/>
              <a:t/>
            </a:r>
            <a:br>
              <a:rPr lang="vi-VN" sz="6400" b="1" dirty="0" smtClean="0"/>
            </a:br>
            <a:endParaRPr lang="vi-VN" sz="6400" b="1" dirty="0" smtClean="0"/>
          </a:p>
          <a:p>
            <a:pPr fontAlgn="base">
              <a:buNone/>
            </a:pPr>
            <a:r>
              <a:rPr lang="hr-HR" sz="6400" b="1" dirty="0" smtClean="0"/>
              <a:t>    </a:t>
            </a:r>
            <a:r>
              <a:rPr lang="vi-VN" sz="6400" b="1" dirty="0" smtClean="0"/>
              <a:t>I opet lutka oklijevala, šetala, naposljetku nije izdržala, pa namočila palac. I palac se rastopi.</a:t>
            </a:r>
          </a:p>
          <a:p>
            <a:pPr fontAlgn="base">
              <a:buNone/>
            </a:pPr>
            <a:r>
              <a:rPr lang="hr-HR" sz="6400" b="1" dirty="0" smtClean="0"/>
              <a:t>   </a:t>
            </a:r>
            <a:r>
              <a:rPr lang="vi-VN" sz="6400" b="1" dirty="0" smtClean="0"/>
              <a:t>“Uh!” povika ona izvlačeći preostalu nogu, “nezgodan si ti! Zašto mene nestaje kad hoću tebe da saznam?”</a:t>
            </a:r>
          </a:p>
          <a:p>
            <a:pPr fontAlgn="base">
              <a:buNone/>
            </a:pPr>
            <a:r>
              <a:rPr lang="hr-HR" sz="6400" b="1" dirty="0" smtClean="0"/>
              <a:t>    </a:t>
            </a:r>
            <a:r>
              <a:rPr lang="vi-VN" sz="6400" b="1" dirty="0" smtClean="0"/>
              <a:t>I opet i opet šetala lutka i oklijevala, opet pitala more, i opet joj more reklo da uđe u njega.</a:t>
            </a:r>
          </a:p>
          <a:p>
            <a:pPr fontAlgn="base">
              <a:buNone/>
            </a:pPr>
            <a:r>
              <a:rPr lang="hr-HR" sz="6400" b="1" dirty="0" smtClean="0"/>
              <a:t>    </a:t>
            </a:r>
            <a:r>
              <a:rPr lang="vi-VN" sz="6400" b="1" dirty="0" smtClean="0"/>
              <a:t>I opet nije mogla izdržati, pa ukoračila u more, najprije do gležnja, pa do koljena, pa do tjemena i preko tjemena.</a:t>
            </a:r>
          </a:p>
          <a:p>
            <a:pPr fontAlgn="base">
              <a:buNone/>
            </a:pPr>
            <a:r>
              <a:rPr lang="hr-HR" sz="6400" b="1" dirty="0" smtClean="0"/>
              <a:t>    </a:t>
            </a:r>
            <a:r>
              <a:rPr lang="vi-VN" sz="6400" b="1" dirty="0" smtClean="0"/>
              <a:t>I više nije bilo pitanja. Lutka je postala ono o čemu je pitala.</a:t>
            </a:r>
          </a:p>
          <a:p>
            <a:pPr>
              <a:buNone/>
            </a:pPr>
            <a:r>
              <a:rPr lang="hr-HR" sz="6400" b="1" dirty="0" smtClean="0"/>
              <a:t> </a:t>
            </a:r>
            <a:r>
              <a:rPr lang="vi-VN" sz="6400" dirty="0" smtClean="0"/>
              <a:t/>
            </a:r>
            <a:br>
              <a:rPr lang="vi-VN" sz="6400" dirty="0" smtClean="0"/>
            </a:br>
            <a:endParaRPr lang="hr-HR" sz="6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omilanj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Gomil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Gomil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179</Words>
  <Application>Microsoft Office PowerPoint</Application>
  <PresentationFormat>Prikaz na zaslonu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1" baseType="lpstr">
      <vt:lpstr>Gomilanje</vt:lpstr>
      <vt:lpstr>KRISTALNA REŠETKA SOLI</vt:lpstr>
      <vt:lpstr>Od čega se sastoje stvari?</vt:lpstr>
      <vt:lpstr>SOL</vt:lpstr>
      <vt:lpstr>Ti i ja možemo zajedno napraviti kristalnu rešetku soli</vt:lpstr>
      <vt:lpstr>Slajd 5</vt:lpstr>
      <vt:lpstr>Slajd 6</vt:lpstr>
      <vt:lpstr>Slajd 7</vt:lpstr>
      <vt:lpstr>Naša kristalna rešetka soli</vt:lpstr>
      <vt:lpstr>Sada znamo što čini i kako izgleda sol, znamo da je nepresušan izvor za naša istraživanja…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KRISTALNA REŠETKA SOLI</dc:title>
  <dc:creator>pc</dc:creator>
  <cp:lastModifiedBy>pc</cp:lastModifiedBy>
  <cp:revision>11</cp:revision>
  <dcterms:created xsi:type="dcterms:W3CDTF">2021-04-28T11:32:32Z</dcterms:created>
  <dcterms:modified xsi:type="dcterms:W3CDTF">2021-04-28T13:21:46Z</dcterms:modified>
</cp:coreProperties>
</file>